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9" r:id="rId2"/>
  </p:sldIdLst>
  <p:sldSz cx="7561263" cy="106934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DA8"/>
    <a:srgbClr val="111111"/>
    <a:srgbClr val="E12F90"/>
    <a:srgbClr val="FFCC99"/>
    <a:srgbClr val="008A35"/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5" autoAdjust="0"/>
  </p:normalViewPr>
  <p:slideViewPr>
    <p:cSldViewPr>
      <p:cViewPr varScale="1">
        <p:scale>
          <a:sx n="72" d="100"/>
          <a:sy n="72" d="100"/>
        </p:scale>
        <p:origin x="3605" y="5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notesMasters/notesMaster1.xml" Type="http://schemas.openxmlformats.org/officeDocument/2006/relationships/notesMaster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01" cy="497754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531" y="0"/>
            <a:ext cx="2950101" cy="497754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8BDBF3E6-4CC1-46B9-B089-CDAA16E7A071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685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4" y="4783799"/>
            <a:ext cx="5445132" cy="391272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584"/>
            <a:ext cx="2950101" cy="497754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531" y="9441584"/>
            <a:ext cx="2950101" cy="497754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91758CB2-FD51-4C87-B289-F881C2C9BE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7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8CB2-FD51-4C87-B289-F881C2C9BE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12405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77271-DFF6-3CE7-2EFE-E9A442EBC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158" y="1750055"/>
            <a:ext cx="5670947" cy="3722887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6391BA-D221-282D-1126-04C86DC95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158" y="5616511"/>
            <a:ext cx="5670947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55" indent="0" algn="ctr">
              <a:buNone/>
              <a:defRPr sz="1240"/>
            </a:lvl2pPr>
            <a:lvl3pPr marL="567111" indent="0" algn="ctr">
              <a:buNone/>
              <a:defRPr sz="1116"/>
            </a:lvl3pPr>
            <a:lvl4pPr marL="850666" indent="0" algn="ctr">
              <a:buNone/>
              <a:defRPr sz="992"/>
            </a:lvl4pPr>
            <a:lvl5pPr marL="1134222" indent="0" algn="ctr">
              <a:buNone/>
              <a:defRPr sz="992"/>
            </a:lvl5pPr>
            <a:lvl6pPr marL="1417777" indent="0" algn="ctr">
              <a:buNone/>
              <a:defRPr sz="992"/>
            </a:lvl6pPr>
            <a:lvl7pPr marL="1701333" indent="0" algn="ctr">
              <a:buNone/>
              <a:defRPr sz="992"/>
            </a:lvl7pPr>
            <a:lvl8pPr marL="1984888" indent="0" algn="ctr">
              <a:buNone/>
              <a:defRPr sz="992"/>
            </a:lvl8pPr>
            <a:lvl9pPr marL="2268444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E87F8E-E1EF-D01B-736F-51988E54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E0A03-9AEC-57EF-F0F3-A528A507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739507-7778-8DA3-1683-4A05FF16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0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A77EA-8F43-213A-4122-A29A209B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B6634D-5EFE-1022-899E-47E9B2486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D52A2-A7E7-25A9-55AC-42BBAC5B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13306-6285-DC79-9994-39D86F89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392C6C-F63F-B046-B330-6D136BBF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93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B26ED83-AB7B-6146-7A4D-E41D2A8D0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029" y="569325"/>
            <a:ext cx="1630397" cy="906216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CB2E7A-3ABB-9E08-142F-E7F1D96BD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837" y="569325"/>
            <a:ext cx="4796676" cy="906216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97DEE5-B043-C3CD-F5F6-2D457173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F1AA25-FEDB-E613-2301-6D96C6A1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3EC796-0DF7-7AAD-5951-BBB288A0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02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5DE79-3C32-80FD-1C9E-A20935C2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A1BD23-018D-6B10-1734-4C294D6C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B1CD2B-387F-3146-93F4-F0395C04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A066F4-7C4E-16CD-3A9C-3CDA53C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F0750E-BFE0-5870-4E01-5E146E8C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09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AE9FE8-12DF-8928-5680-43710209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99" y="2665925"/>
            <a:ext cx="6521589" cy="4448157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152832-135B-4A2A-881F-01B14D26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899" y="7156164"/>
            <a:ext cx="6521589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1pPr>
            <a:lvl2pPr marL="283555" indent="0">
              <a:buNone/>
              <a:defRPr sz="1240">
                <a:solidFill>
                  <a:schemeClr val="tx1">
                    <a:tint val="82000"/>
                  </a:schemeClr>
                </a:solidFill>
              </a:defRPr>
            </a:lvl2pPr>
            <a:lvl3pPr marL="567111" indent="0">
              <a:buNone/>
              <a:defRPr sz="1116">
                <a:solidFill>
                  <a:schemeClr val="tx1">
                    <a:tint val="82000"/>
                  </a:schemeClr>
                </a:solidFill>
              </a:defRPr>
            </a:lvl3pPr>
            <a:lvl4pPr marL="850666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4pPr>
            <a:lvl5pPr marL="1134222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5pPr>
            <a:lvl6pPr marL="1417777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6pPr>
            <a:lvl7pPr marL="1701333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7pPr>
            <a:lvl8pPr marL="1984888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8pPr>
            <a:lvl9pPr marL="2268444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37D127-EF99-8CB1-4D21-F06994A3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4BBD38-E62E-5491-3F72-7110CE2F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D1A49-799F-005E-683F-74240A99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D2AD51-4806-ED24-038B-37EEAB60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57312C-E5DA-F22E-D759-178E00654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6F8C26-EA75-3EAC-9148-3EF35F9C6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889" y="2846623"/>
            <a:ext cx="3213537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21D3CE-80FE-43E2-52D4-1922065C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3E4735-DD39-8257-12EE-577B73BE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86C739-B981-2C6F-70D0-45F69C42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2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4F4729-45C6-976E-F35A-896325BD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22" y="569326"/>
            <a:ext cx="6521589" cy="20668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BE013F-7449-4130-997B-6420BFD08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22" y="2621369"/>
            <a:ext cx="3198768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55" indent="0">
              <a:buNone/>
              <a:defRPr sz="1240" b="1"/>
            </a:lvl2pPr>
            <a:lvl3pPr marL="567111" indent="0">
              <a:buNone/>
              <a:defRPr sz="1116" b="1"/>
            </a:lvl3pPr>
            <a:lvl4pPr marL="850666" indent="0">
              <a:buNone/>
              <a:defRPr sz="992" b="1"/>
            </a:lvl4pPr>
            <a:lvl5pPr marL="1134222" indent="0">
              <a:buNone/>
              <a:defRPr sz="992" b="1"/>
            </a:lvl5pPr>
            <a:lvl6pPr marL="1417777" indent="0">
              <a:buNone/>
              <a:defRPr sz="992" b="1"/>
            </a:lvl6pPr>
            <a:lvl7pPr marL="1701333" indent="0">
              <a:buNone/>
              <a:defRPr sz="992" b="1"/>
            </a:lvl7pPr>
            <a:lvl8pPr marL="1984888" indent="0">
              <a:buNone/>
              <a:defRPr sz="992" b="1"/>
            </a:lvl8pPr>
            <a:lvl9pPr marL="2268444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9447EE-A5B2-A9CA-156A-7700B6CEB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2" y="3906061"/>
            <a:ext cx="3198768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4A12DF-5B66-084B-18BA-814B9FBC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889" y="2621369"/>
            <a:ext cx="3214522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55" indent="0">
              <a:buNone/>
              <a:defRPr sz="1240" b="1"/>
            </a:lvl2pPr>
            <a:lvl3pPr marL="567111" indent="0">
              <a:buNone/>
              <a:defRPr sz="1116" b="1"/>
            </a:lvl3pPr>
            <a:lvl4pPr marL="850666" indent="0">
              <a:buNone/>
              <a:defRPr sz="992" b="1"/>
            </a:lvl4pPr>
            <a:lvl5pPr marL="1134222" indent="0">
              <a:buNone/>
              <a:defRPr sz="992" b="1"/>
            </a:lvl5pPr>
            <a:lvl6pPr marL="1417777" indent="0">
              <a:buNone/>
              <a:defRPr sz="992" b="1"/>
            </a:lvl6pPr>
            <a:lvl7pPr marL="1701333" indent="0">
              <a:buNone/>
              <a:defRPr sz="992" b="1"/>
            </a:lvl7pPr>
            <a:lvl8pPr marL="1984888" indent="0">
              <a:buNone/>
              <a:defRPr sz="992" b="1"/>
            </a:lvl8pPr>
            <a:lvl9pPr marL="2268444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D56817-876C-EF5C-E808-BE5DD098C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889" y="3906061"/>
            <a:ext cx="3214522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0926F6-5A6C-A3E3-281B-9C7ABD96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742432-B89D-3CA2-2882-E554FC9E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FEDF29-E4E3-8743-E3C0-B625EAA0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1F569-4180-83AB-A0C1-30F96E26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EF788B-0774-E889-FA11-67BC1271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B9DCF8-6A8E-63BD-6008-0EFF5CE6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6C8DA2-E4F3-B590-169B-41011787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99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CCDD12-5974-7793-9468-7DEC84E7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E6C12A-B83D-139A-FE86-026BB8A0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34387B-69FA-6C30-FB88-86EC0128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19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AF12BB-A657-AA14-8B51-6114BED1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198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9EEBA7-5CB5-20E1-EBCC-07A60D4D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522" y="1539652"/>
            <a:ext cx="3827889" cy="7599245"/>
          </a:xfrm>
        </p:spPr>
        <p:txBody>
          <a:bodyPr/>
          <a:lstStyle>
            <a:lvl1pPr>
              <a:defRPr sz="1985"/>
            </a:lvl1pPr>
            <a:lvl2pPr>
              <a:defRPr sz="1737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1E5741-6260-2115-0EB3-93AC5C0C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555" indent="0">
              <a:buNone/>
              <a:defRPr sz="868"/>
            </a:lvl2pPr>
            <a:lvl3pPr marL="567111" indent="0">
              <a:buNone/>
              <a:defRPr sz="744"/>
            </a:lvl3pPr>
            <a:lvl4pPr marL="850666" indent="0">
              <a:buNone/>
              <a:defRPr sz="620"/>
            </a:lvl4pPr>
            <a:lvl5pPr marL="1134222" indent="0">
              <a:buNone/>
              <a:defRPr sz="620"/>
            </a:lvl5pPr>
            <a:lvl6pPr marL="1417777" indent="0">
              <a:buNone/>
              <a:defRPr sz="620"/>
            </a:lvl6pPr>
            <a:lvl7pPr marL="1701333" indent="0">
              <a:buNone/>
              <a:defRPr sz="620"/>
            </a:lvl7pPr>
            <a:lvl8pPr marL="1984888" indent="0">
              <a:buNone/>
              <a:defRPr sz="620"/>
            </a:lvl8pPr>
            <a:lvl9pPr marL="2268444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5A1FA5-924A-5A2C-C23B-44C54CE8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EB1EE8-EECB-2A8E-05EC-BD42266D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83AC06-26AA-14E9-A5B7-1DCF581E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FAB47-11B8-A57D-00E1-5ADD215B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198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320B80-54EF-BC0F-86DB-7F916134B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522" y="1539652"/>
            <a:ext cx="3827889" cy="7599245"/>
          </a:xfrm>
        </p:spPr>
        <p:txBody>
          <a:bodyPr/>
          <a:lstStyle>
            <a:lvl1pPr marL="0" indent="0">
              <a:buNone/>
              <a:defRPr sz="1985"/>
            </a:lvl1pPr>
            <a:lvl2pPr marL="283555" indent="0">
              <a:buNone/>
              <a:defRPr sz="1737"/>
            </a:lvl2pPr>
            <a:lvl3pPr marL="567111" indent="0">
              <a:buNone/>
              <a:defRPr sz="1488"/>
            </a:lvl3pPr>
            <a:lvl4pPr marL="850666" indent="0">
              <a:buNone/>
              <a:defRPr sz="1240"/>
            </a:lvl4pPr>
            <a:lvl5pPr marL="1134222" indent="0">
              <a:buNone/>
              <a:defRPr sz="1240"/>
            </a:lvl5pPr>
            <a:lvl6pPr marL="1417777" indent="0">
              <a:buNone/>
              <a:defRPr sz="1240"/>
            </a:lvl6pPr>
            <a:lvl7pPr marL="1701333" indent="0">
              <a:buNone/>
              <a:defRPr sz="1240"/>
            </a:lvl7pPr>
            <a:lvl8pPr marL="1984888" indent="0">
              <a:buNone/>
              <a:defRPr sz="1240"/>
            </a:lvl8pPr>
            <a:lvl9pPr marL="2268444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B1C6E3-B519-4448-5D46-6FE6BB42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555" indent="0">
              <a:buNone/>
              <a:defRPr sz="868"/>
            </a:lvl2pPr>
            <a:lvl3pPr marL="567111" indent="0">
              <a:buNone/>
              <a:defRPr sz="744"/>
            </a:lvl3pPr>
            <a:lvl4pPr marL="850666" indent="0">
              <a:buNone/>
              <a:defRPr sz="620"/>
            </a:lvl4pPr>
            <a:lvl5pPr marL="1134222" indent="0">
              <a:buNone/>
              <a:defRPr sz="620"/>
            </a:lvl5pPr>
            <a:lvl6pPr marL="1417777" indent="0">
              <a:buNone/>
              <a:defRPr sz="620"/>
            </a:lvl6pPr>
            <a:lvl7pPr marL="1701333" indent="0">
              <a:buNone/>
              <a:defRPr sz="620"/>
            </a:lvl7pPr>
            <a:lvl8pPr marL="1984888" indent="0">
              <a:buNone/>
              <a:defRPr sz="620"/>
            </a:lvl8pPr>
            <a:lvl9pPr marL="2268444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0F1FED-35B7-52E2-1C0F-451E90F4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DCD683-F808-EEEC-13E6-6D442C08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1CF365-CF33-6A3C-A257-55AFAE0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39799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1324F6-5C03-03F2-375A-15724512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7" y="569326"/>
            <a:ext cx="652158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7071A2-8499-98EB-4194-92ECD562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837" y="2846623"/>
            <a:ext cx="652158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56CAB-4D36-CEB9-CAAA-2F616A418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837" y="9911198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1AB3D-2AD8-41D2-ADBF-71AE6E1A75C2}" type="datetimeFigureOut">
              <a:rPr kumimoji="1" lang="ja-JP" altLang="en-US" smtClean="0"/>
              <a:pPr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EDBA09-6017-8060-0D7B-D8BAFE2F4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669" y="9911198"/>
            <a:ext cx="255192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9DEBDD-DDF1-5FE1-1D90-4DDBDB65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142" y="9911198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D0CAF-F6BE-4E9F-B8EE-E2631339AF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5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67111" rtl="0" eaLnBrk="1" latinLnBrk="0" hangingPunct="1">
        <a:lnSpc>
          <a:spcPct val="90000"/>
        </a:lnSpc>
        <a:spcBef>
          <a:spcPct val="0"/>
        </a:spcBef>
        <a:buNone/>
        <a:defRPr kumimoji="1" sz="27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78" indent="-141778" algn="l" defTabSz="567111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25333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889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444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999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555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3110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666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10221" indent="-141778" algn="l" defTabSz="567111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55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111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666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222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777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333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888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444" algn="l" defTabSz="567111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jpeg" Type="http://schemas.openxmlformats.org/officeDocument/2006/relationships/image"/><Relationship Id="rId8" Target="../media/image6.jpeg" Type="http://schemas.openxmlformats.org/officeDocument/2006/relationships/image"/><Relationship Id="rId9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DAF9E-CC98-F070-FC4B-84C1E02B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DD293D-E131-080B-6283-DBA85841230F}"/>
              </a:ext>
            </a:extLst>
          </p:cNvPr>
          <p:cNvSpPr/>
          <p:nvPr/>
        </p:nvSpPr>
        <p:spPr>
          <a:xfrm>
            <a:off x="0" y="0"/>
            <a:ext cx="7571025" cy="10756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 descr="img_116159_2.jpg">
            <a:extLst>
              <a:ext uri="{FF2B5EF4-FFF2-40B4-BE49-F238E27FC236}">
                <a16:creationId xmlns:a16="http://schemas.microsoft.com/office/drawing/2014/main" id="{16E7E913-7EDD-22B6-4FE3-8686C41519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555" y="10387243"/>
            <a:ext cx="783503" cy="28688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F4783F-DE4E-A0F6-9999-06FA075048BF}"/>
              </a:ext>
            </a:extLst>
          </p:cNvPr>
          <p:cNvSpPr txBox="1"/>
          <p:nvPr/>
        </p:nvSpPr>
        <p:spPr>
          <a:xfrm>
            <a:off x="2842135" y="9534697"/>
            <a:ext cx="2123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アクティブ・レンジャーとは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E70185-9777-76A2-1D8C-476CEC59A457}"/>
              </a:ext>
            </a:extLst>
          </p:cNvPr>
          <p:cNvSpPr txBox="1"/>
          <p:nvPr/>
        </p:nvSpPr>
        <p:spPr>
          <a:xfrm>
            <a:off x="616658" y="9762014"/>
            <a:ext cx="65060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環境省の自然保護官の補佐役として、国立公園のパトロールや利用者指導、調査研究、自然解説など、</a:t>
            </a:r>
            <a:endParaRPr kumimoji="1"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主として野外の現場業務を行う職員です。今年は制度ができて</a:t>
            </a:r>
            <a:r>
              <a:rPr kumimoji="1" lang="en-US" altLang="ja-JP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</a:t>
            </a:r>
            <a:r>
              <a:rPr kumimoji="1"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年の節目となります。</a:t>
            </a:r>
            <a:endParaRPr kumimoji="1" lang="en-US" altLang="ja-JP" sz="9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この写真展は、信越自然環境事務所管内のアクティブ・レンジャーの活動を雄大な自然と併せて紹介します。</a:t>
            </a:r>
          </a:p>
        </p:txBody>
      </p:sp>
      <p:pic>
        <p:nvPicPr>
          <p:cNvPr id="28" name="図 27" descr="kankyocho-hakuhodo-nationalpark-2017_vi_01.jpg">
            <a:extLst>
              <a:ext uri="{FF2B5EF4-FFF2-40B4-BE49-F238E27FC236}">
                <a16:creationId xmlns:a16="http://schemas.microsoft.com/office/drawing/2014/main" id="{115EC7E6-F9AF-08E7-BAFB-BAE51BC061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902" y="105940"/>
            <a:ext cx="723855" cy="1251515"/>
          </a:xfrm>
          <a:prstGeom prst="rect">
            <a:avLst/>
          </a:prstGeom>
        </p:spPr>
      </p:pic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01F60FF6-344F-5C55-972E-04C3DDDA16F0}"/>
              </a:ext>
            </a:extLst>
          </p:cNvPr>
          <p:cNvSpPr txBox="1">
            <a:spLocks/>
          </p:cNvSpPr>
          <p:nvPr/>
        </p:nvSpPr>
        <p:spPr>
          <a:xfrm>
            <a:off x="-123432" y="9040109"/>
            <a:ext cx="7561263" cy="421047"/>
          </a:xfrm>
          <a:prstGeom prst="rect">
            <a:avLst/>
          </a:prstGeom>
        </p:spPr>
        <p:txBody>
          <a:bodyPr vert="horz" lIns="104306" tIns="52153" rIns="104306" bIns="52153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所在地 ：</a:t>
            </a:r>
            <a:r>
              <a:rPr lang="zh-TW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長野県松本市安曇上高地</a:t>
            </a:r>
            <a:endParaRPr lang="ja-JP" altLang="en-US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A5DE6001-36FD-F1EC-9881-0C9491689DC2}"/>
              </a:ext>
            </a:extLst>
          </p:cNvPr>
          <p:cNvSpPr txBox="1">
            <a:spLocks/>
          </p:cNvSpPr>
          <p:nvPr/>
        </p:nvSpPr>
        <p:spPr>
          <a:xfrm>
            <a:off x="-46831" y="8728630"/>
            <a:ext cx="7561263" cy="421047"/>
          </a:xfrm>
          <a:prstGeom prst="rect">
            <a:avLst/>
          </a:prstGeom>
        </p:spPr>
        <p:txBody>
          <a:bodyPr vert="horz" lIns="104306" tIns="52153" rIns="104306" bIns="52153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上高地インフォメーションセンター （入場無料）</a:t>
            </a:r>
            <a:endParaRPr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1" name="サブタイトル 2">
            <a:extLst>
              <a:ext uri="{FF2B5EF4-FFF2-40B4-BE49-F238E27FC236}">
                <a16:creationId xmlns:a16="http://schemas.microsoft.com/office/drawing/2014/main" id="{7E1A6692-E340-263E-B460-FAE60569B967}"/>
              </a:ext>
            </a:extLst>
          </p:cNvPr>
          <p:cNvSpPr txBox="1">
            <a:spLocks/>
          </p:cNvSpPr>
          <p:nvPr/>
        </p:nvSpPr>
        <p:spPr>
          <a:xfrm>
            <a:off x="123431" y="8376754"/>
            <a:ext cx="7561263" cy="505256"/>
          </a:xfrm>
          <a:prstGeom prst="rect">
            <a:avLst/>
          </a:prstGeom>
        </p:spPr>
        <p:txBody>
          <a:bodyPr vert="horz" lIns="104306" tIns="52153" rIns="104306" bIns="52153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10/11</a:t>
            </a:r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土</a:t>
            </a: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11/3 (</a:t>
            </a:r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8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00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16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00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　</a:t>
            </a:r>
            <a:endParaRPr lang="en-US" altLang="ja-JP" sz="1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EDB97DB-9A24-648D-4FBE-E664C8164826}"/>
              </a:ext>
            </a:extLst>
          </p:cNvPr>
          <p:cNvCxnSpPr>
            <a:cxnSpLocks/>
          </p:cNvCxnSpPr>
          <p:nvPr/>
        </p:nvCxnSpPr>
        <p:spPr>
          <a:xfrm>
            <a:off x="393813" y="9497926"/>
            <a:ext cx="63923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F1D100-9DEC-96CB-8545-01C8BE000C9F}"/>
              </a:ext>
            </a:extLst>
          </p:cNvPr>
          <p:cNvSpPr txBox="1"/>
          <p:nvPr/>
        </p:nvSpPr>
        <p:spPr>
          <a:xfrm>
            <a:off x="5974840" y="10466285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主催　信越自然環境事務所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9D2763B-E074-4F0C-CF22-DF3F4ED63D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396" b="11281"/>
          <a:stretch/>
        </p:blipFill>
        <p:spPr>
          <a:xfrm>
            <a:off x="789513" y="7658738"/>
            <a:ext cx="2880000" cy="582598"/>
          </a:xfrm>
          <a:prstGeom prst="rect">
            <a:avLst/>
          </a:prstGeom>
        </p:spPr>
      </p:pic>
      <p:pic>
        <p:nvPicPr>
          <p:cNvPr id="44" name="図 43" descr="図形&#10;&#10;中程度の精度で自動的に生成された説明">
            <a:extLst>
              <a:ext uri="{FF2B5EF4-FFF2-40B4-BE49-F238E27FC236}">
                <a16:creationId xmlns:a16="http://schemas.microsoft.com/office/drawing/2014/main" id="{C28DD2DA-8254-297C-5CBB-B9C74CC57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64" y="7655937"/>
            <a:ext cx="3407631" cy="649420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B4DE063-EC4A-9684-F453-CEC562FF5DA2}"/>
              </a:ext>
            </a:extLst>
          </p:cNvPr>
          <p:cNvCxnSpPr>
            <a:cxnSpLocks/>
          </p:cNvCxnSpPr>
          <p:nvPr/>
        </p:nvCxnSpPr>
        <p:spPr>
          <a:xfrm>
            <a:off x="393813" y="8353635"/>
            <a:ext cx="63923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 descr="草の上にいる鳥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B4E2C7-F1A7-00F7-9B19-1D1D4AF11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31" y="4572221"/>
            <a:ext cx="3060000" cy="2295000"/>
          </a:xfrm>
          <a:prstGeom prst="rect">
            <a:avLst/>
          </a:prstGeom>
        </p:spPr>
      </p:pic>
      <p:pic>
        <p:nvPicPr>
          <p:cNvPr id="30" name="図 29" descr="山の中にある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BFD2663-89A2-33F0-4800-7C33EDCFE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3" y="4565905"/>
            <a:ext cx="3060000" cy="2295000"/>
          </a:xfrm>
          <a:prstGeom prst="rect">
            <a:avLst/>
          </a:prstGeom>
        </p:spPr>
      </p:pic>
      <p:pic>
        <p:nvPicPr>
          <p:cNvPr id="3" name="図 2" descr="雪の山にスキーして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CCE44B-47BC-BF27-13B2-FBD2200AB1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-682" r="12049" b="682"/>
          <a:stretch/>
        </p:blipFill>
        <p:spPr>
          <a:xfrm>
            <a:off x="1068191" y="121133"/>
            <a:ext cx="6351170" cy="419422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B7C9EF01-CFB9-AB4F-8227-71889ADBAB4D}"/>
              </a:ext>
            </a:extLst>
          </p:cNvPr>
          <p:cNvSpPr txBox="1">
            <a:spLocks/>
          </p:cNvSpPr>
          <p:nvPr/>
        </p:nvSpPr>
        <p:spPr>
          <a:xfrm>
            <a:off x="229015" y="1510881"/>
            <a:ext cx="560498" cy="4811723"/>
          </a:xfrm>
          <a:prstGeom prst="rect">
            <a:avLst/>
          </a:prstGeom>
          <a:noFill/>
        </p:spPr>
        <p:txBody>
          <a:bodyPr vert="eaVert">
            <a:noAutofit/>
          </a:bodyPr>
          <a:lstStyle>
            <a:lvl1pPr algn="l" defTabSz="567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800" dirty="0">
                <a:solidFill>
                  <a:srgbClr val="657DA8"/>
                </a:solidFill>
                <a:latin typeface="HG明朝B" pitchFamily="17" charset="-128"/>
                <a:ea typeface="HG明朝B" pitchFamily="17" charset="-128"/>
              </a:rPr>
              <a:t>～活かして護る　国立公園～　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03CBF3-EC4A-AC7E-68DF-50F153D4423A}"/>
              </a:ext>
            </a:extLst>
          </p:cNvPr>
          <p:cNvSpPr txBox="1"/>
          <p:nvPr/>
        </p:nvSpPr>
        <p:spPr>
          <a:xfrm>
            <a:off x="393813" y="6969847"/>
            <a:ext cx="6650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明朝B" panose="02020809000000000000" pitchFamily="17" charset="-128"/>
                <a:ea typeface="HG明朝B" panose="02020809000000000000" pitchFamily="17" charset="-128"/>
              </a:rPr>
              <a:t>アクティブ・レンジャー写真展</a:t>
            </a:r>
          </a:p>
        </p:txBody>
      </p:sp>
    </p:spTree>
    <p:extLst>
      <p:ext uri="{BB962C8B-B14F-4D97-AF65-F5344CB8AC3E}">
        <p14:creationId xmlns:p14="http://schemas.microsoft.com/office/powerpoint/2010/main" val="405267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123</Words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UDP明朝 Medium</vt:lpstr>
      <vt:lpstr>BIZ UD明朝 Medium</vt:lpstr>
      <vt:lpstr>HG明朝B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